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solidFill>
                <a:srgbClr val="3797C6"/>
              </a:solidFill>
              <a:prstDash val="solid"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solidFill>
                <a:srgbClr val="3797C6"/>
              </a:solidFill>
              <a:prstDash val="solid"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 snapToObjects="1">
      <p:cViewPr varScale="1">
        <p:scale>
          <a:sx n="82" d="100"/>
          <a:sy n="82" d="100"/>
        </p:scale>
        <p:origin x="14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" name="Shape 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4572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9144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13716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18288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2286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27432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32004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36576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2286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2743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3200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3657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890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333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780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222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670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111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560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000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2286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2743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3200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3657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g_0001.pdf" descr="pg_0001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"/>
            <a:ext cx="13004800" cy="97535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g_0010.pdf" descr="pg_0010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"/>
            <a:ext cx="13004800" cy="97535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g_0011.pdf" descr="pg_0011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"/>
            <a:ext cx="13004800" cy="97535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g_0012.pdf" descr="pg_0012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"/>
            <a:ext cx="13004800" cy="97535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g_0013.pdf" descr="pg_0013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"/>
            <a:ext cx="13004800" cy="97535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g_0014.pdf" descr="pg_0014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"/>
            <a:ext cx="13004800" cy="97535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flow.mp4" descr="flow.mp4">
            <a:hlinkClick r:id="" action="ppaction://media"/>
            <a:extLst>
              <a:ext uri="{FF2B5EF4-FFF2-40B4-BE49-F238E27FC236}">
                <a16:creationId xmlns:a16="http://schemas.microsoft.com/office/drawing/2014/main" id="{D61F92BD-A2A2-872C-D1D3-AB6E91A51A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02399" y="2212021"/>
            <a:ext cx="5539589" cy="369283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g_0015.pdf" descr="pg_0015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"/>
            <a:ext cx="13004800" cy="97535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flow.mp4" descr="flow.mp4">
            <a:hlinkClick r:id="" action="ppaction://media"/>
            <a:extLst>
              <a:ext uri="{FF2B5EF4-FFF2-40B4-BE49-F238E27FC236}">
                <a16:creationId xmlns:a16="http://schemas.microsoft.com/office/drawing/2014/main" id="{09DC6893-A377-CE6F-0477-CEAA2AD4A5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86902" y="1994117"/>
            <a:ext cx="5610727" cy="374025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g_0016.pdf" descr="pg_0016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"/>
            <a:ext cx="13004800" cy="97535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flow.mp4" descr="flow.mp4">
            <a:hlinkClick r:id="" action="ppaction://media"/>
            <a:extLst>
              <a:ext uri="{FF2B5EF4-FFF2-40B4-BE49-F238E27FC236}">
                <a16:creationId xmlns:a16="http://schemas.microsoft.com/office/drawing/2014/main" id="{D9F975E9-7806-0503-DEA0-70B93B26DE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86902" y="2045776"/>
            <a:ext cx="5533237" cy="368859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3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g_0002.pdf" descr="pg_0002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"/>
            <a:ext cx="13004800" cy="97535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g_0003.pdf" descr="pg_0003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"/>
            <a:ext cx="13004800" cy="97535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g_0004.pdf" descr="pg_0004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"/>
            <a:ext cx="13004800" cy="97535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g_0005.pdf" descr="pg_0005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"/>
            <a:ext cx="13004800" cy="97535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g_0006.pdf" descr="pg_0006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"/>
            <a:ext cx="13004800" cy="97535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g_0007.pdf" descr="pg_0007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"/>
            <a:ext cx="13004800" cy="97535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g_0008.pdf" descr="pg_0008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"/>
            <a:ext cx="13004800" cy="97535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g_0009.pdf" descr="pg_0009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"/>
            <a:ext cx="13004800" cy="97535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Macintosh PowerPoint</Application>
  <PresentationFormat>Custom</PresentationFormat>
  <Paragraphs>0</Paragraphs>
  <Slides>16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Helvetica Light</vt:lpstr>
      <vt:lpstr>Lucida Grande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Bhargav Samineni</cp:lastModifiedBy>
  <cp:revision>3</cp:revision>
  <dcterms:modified xsi:type="dcterms:W3CDTF">2022-04-28T18:07:28Z</dcterms:modified>
</cp:coreProperties>
</file>